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nter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9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ocket.IO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843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88012"/>
            <a:ext cx="2845594" cy="27865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29701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AA1A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ABOUT ME:-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828586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FAA1A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RUSHIKESH TARPE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395561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 : A (3rd)year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200406" y="2159675"/>
            <a:ext cx="3599855" cy="1116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AA1A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Name:- PRAYAS</a:t>
            </a: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
Introduction about project :-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4200406" y="3502700"/>
            <a:ext cx="9643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 </a:t>
            </a:r>
            <a:r>
              <a:rPr lang="en-US" sz="1750" b="1" kern="0" spc="-36" dirty="0">
                <a:solidFill>
                  <a:srgbClr val="FAA1A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PRAYAS</a:t>
            </a: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Your Daily Dose of Positivity!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200406" y="4069675"/>
            <a:ext cx="96437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Life can be overwhelming, and it's easy to feel stuck in a cycle of negative emotions. That’s why we created </a:t>
            </a:r>
            <a:r>
              <a:rPr lang="en-US" sz="1750" b="1" kern="0" spc="-36" dirty="0">
                <a:solidFill>
                  <a:srgbClr val="FAA1A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PRAYAS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a website designed to help you rediscover happiness, one small step at a time.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200406" y="5362456"/>
            <a:ext cx="964370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 </a:t>
            </a:r>
            <a:r>
              <a:rPr lang="en-US" sz="1750" b="1" kern="0" spc="-36" dirty="0">
                <a:solidFill>
                  <a:srgbClr val="FAA1A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PRAYAS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we believe that even the tiniest actions can lead to significant transformations. By assigning you simple, achievable mini-tasks every day, we help you take small but meaningful steps toward a brighter and more fulfilling life. Whether it’s writing down three things you’re grateful for, taking a five-minute mindfulness break, or doing something creative, these tasks are carefully crafted to promote positivity, self-awareness, and growth.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4235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Abstract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194129" y="3726775"/>
            <a:ext cx="7556421" cy="1860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AA1A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PRAYAS</a:t>
            </a: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is a transformative platform designed to support individuals struggling with depression by promoting positivity and personal growth through engaging mini-tasks. The website aims to cultivate small, achievable wins that contribute to an improved mental state over time.</a:t>
            </a:r>
            <a:endParaRPr lang="en-US" sz="23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05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Propose Design :-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610910" y="2400293"/>
            <a:ext cx="13042821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AA1A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PRAYAS </a:t>
            </a: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is designed to help individuals manage depression through small, achievable tasks, promoting positivity and emotional growth.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518773"/>
            <a:ext cx="3648313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b="1" kern="0" spc="-56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Design Principles: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3790" y="43055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Simplicity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Intuitive interface and personalized mini-tasks.</a:t>
            </a: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477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Micro-Steps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Small, actionable tasks to build momentum.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899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Gamification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Rewards and progress tracking to inspire engagement.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321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Emotional Support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 safe community space and uplifting messages.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95037"/>
            <a:ext cx="13042821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Accessibility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Mobile-friendly and inclusive for all users.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5540" y="1095613"/>
            <a:ext cx="7665720" cy="1385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kern="0" spc="-8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Small Tasks: Powerful Tools in the Fight Against Depression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25540" y="3035737"/>
            <a:ext cx="475059" cy="475059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95204" y="3106936"/>
            <a:ext cx="135731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5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11697" y="3035737"/>
            <a:ext cx="277177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Gratitude Journaling: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11697" y="3508891"/>
            <a:ext cx="3041213" cy="2027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Task: Write down three things you are grateful for today. They can be big or small (e.g., "I’m grateful for my morning coffee," or "I’m grateful for my friend’s kind message").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4008" y="3035737"/>
            <a:ext cx="475059" cy="475059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10574" y="3106936"/>
            <a:ext cx="181928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5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850166" y="3035737"/>
            <a:ext cx="277177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Mindful Breathing: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850166" y="3508891"/>
            <a:ext cx="3041213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Task: Take 5 minutes to focus on your breathing.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850166" y="4311372"/>
            <a:ext cx="3041213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Inhale deeply for 4 seconds, hold for 4 seconds, exhale for 4 seconds, and repeat.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25540" y="5984915"/>
            <a:ext cx="475059" cy="475059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72225" y="6056114"/>
            <a:ext cx="181570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5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6911697" y="5984915"/>
            <a:ext cx="277177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Compliment Yourself: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6911697" y="6458069"/>
            <a:ext cx="6979563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Task: Write down one thing you like about yourself or something you’ve done recently that you’re proud of.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0943"/>
            <a:ext cx="5707856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b="1" kern="0" spc="-56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Implementation Plan (MERN Stack) :-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793790" y="15543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Front-End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React for UI, Tailwind for styling, and Context API or Redux for state management.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3594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Back-End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Express.js for APIs and task logic.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280166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MongoDB (via Mongoose) for storing tasks, mood logs, and user data.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6067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Features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0489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 generator, mood tracker (Chart.js), gamification (badges/progress), and community space (</a:t>
            </a:r>
            <a:r>
              <a:rPr lang="en-US" sz="1750" u="sng" kern="0" spc="-36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Socket.IO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chats).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8540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Authentication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Secure with JWT and bcrypt.js.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29625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Host on Vercel (front-end) and Render/Heroku (back-end).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1013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7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Testing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Use ThunderClient for APIs and Cypress for UI tests.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5435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8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Encrypt data and secure environment variables with dotenv.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9857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3434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Literature Survey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5322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4383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 :-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89" y="349720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user engagement through personalized tasks and mood tracking.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333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Gradual improvement in mental health and reduced isolation via community support.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384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mood patterns and task analytics for user reflection.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806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Scalable, user-friendly platform to accommodate growth.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7228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user retention through gamification and meaningful rewards.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04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:-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71486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PRAYAS is designed to be a transformative platform that empowers individuals to improve their mental well-being through small, meaningful actions. By combining evidence-based practices like behavioral activation, gamification, and community support, PRAYAS fosters gradual and sustainable emotional growth.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84527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Its user-friendly interface, personalized tasks, and interactive features ensure high engagement and long-term impact. As a scalable and secure platform, PRAYAS has the potential to bring hope and positivity to countless lives, making it a valuable tool in addressing mental health challenges in a digital age.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1242" y="37426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You..!</a:t>
            </a:r>
            <a:endParaRPr lang="en-US" sz="46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678</Words>
  <Application>Microsoft Office PowerPoint</Application>
  <PresentationFormat>Custom</PresentationFormat>
  <Paragraphs>59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Petrona Bold</vt:lpstr>
      <vt:lpstr>Calibri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RISHI</cp:lastModifiedBy>
  <cp:revision>3</cp:revision>
  <dcterms:created xsi:type="dcterms:W3CDTF">2025-01-27T14:01:54Z</dcterms:created>
  <dcterms:modified xsi:type="dcterms:W3CDTF">2025-01-27T14:24:41Z</dcterms:modified>
</cp:coreProperties>
</file>